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96" r:id="rId1"/>
  </p:sldMasterIdLst>
  <p:notesMasterIdLst>
    <p:notesMasterId r:id="rId3"/>
  </p:notesMasterIdLst>
  <p:sldIdLst>
    <p:sldId id="262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/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/>
          <a:lstStyle>
            <a:lvl1pPr algn="r">
              <a:defRPr sz="1300"/>
            </a:lvl1pPr>
          </a:lstStyle>
          <a:p>
            <a:pPr lvl="0">
              <a:defRPr/>
            </a:pPr>
            <a:fld id="{0EBE4404-4D52-4453-AEE1-E56EED4BFA04}" type="datetime1">
              <a:rPr lang="ko-KR" altLang="en-US"/>
              <a:pPr lvl="0">
                <a:defRPr/>
              </a:pPr>
              <a:t>2022-06-15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357438" y="1279525"/>
            <a:ext cx="23891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anchor="b"/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anchor="b"/>
          <a:lstStyle>
            <a:lvl1pPr algn="r">
              <a:defRPr sz="1300"/>
            </a:lvl1pPr>
          </a:lstStyle>
          <a:p>
            <a:pPr lvl="0">
              <a:defRPr/>
            </a:pPr>
            <a:fld id="{E0B0F718-D874-44D8-8D41-F2645AF37842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1489-F6F3-4606-B915-D5A43740736E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827" y="9175251"/>
            <a:ext cx="2314575" cy="52740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57475" y="9467981"/>
            <a:ext cx="1543050" cy="527403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-</a:t>
            </a:r>
            <a:fld id="{34E34F1D-60D7-41B3-AC96-A96DCE1A819C}" type="slidenum">
              <a:rPr lang="ko-KR" altLang="en-US" smtClean="0"/>
              <a:pPr/>
              <a:t>‹#›</a:t>
            </a:fld>
            <a:r>
              <a:rPr lang="en-US" altLang="ko-KR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887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8721-6AAC-4805-9106-DC1C55956EEA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686A-EC56-46CF-BF37-ABD5814B19EA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5682-EBEA-4EE9-8CA3-D158083A536A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65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BD6C-DFCD-4317-9308-86F91B5ED483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0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F004-8923-407F-8A16-F03630C5EE2E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71FA-BCAA-4540-9B1C-E97DA2F317C3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3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D42D-0E3D-45AE-89F9-52A7ED7B1EC6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9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57EB-275D-4900-BE13-8D89E2D3A61D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19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996-89B3-400E-9E57-5C6764CBC4C2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00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0FD-A80F-4B57-855D-50965D99F290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01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7B10-23E9-4C76-B821-6DECDDE085DA}" type="datetime1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8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400" dirty="0">
                <a:latin typeface="+mj-ea"/>
                <a:ea typeface="+mj-ea"/>
                <a:cs typeface="Apple SD Gothic Neo"/>
              </a:rPr>
              <a:t>입 학 지 원 서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(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제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8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기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)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          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(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접수 번호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:       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) 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982572"/>
              </p:ext>
            </p:extLst>
          </p:nvPr>
        </p:nvGraphicFramePr>
        <p:xfrm>
          <a:off x="300789" y="1215901"/>
          <a:ext cx="6290411" cy="6704997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0439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한글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100">
                          <a:latin typeface="+mn-lt"/>
                        </a:rPr>
                        <a:t>(</a:t>
                      </a:r>
                      <a:r>
                        <a:rPr lang="ko-KR" altLang="en-US" sz="1100">
                          <a:latin typeface="+mn-lt"/>
                        </a:rPr>
                        <a:t>영문</a:t>
                      </a:r>
                      <a:r>
                        <a:rPr lang="en-US" altLang="ko-KR" sz="1100">
                          <a:latin typeface="+mn-lt"/>
                        </a:rPr>
                        <a:t>)</a:t>
                      </a: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사진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82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050" b="0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>
                    <a:lnL>
                      <a:noFill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핸드폰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>
                    <a:lnL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우편번호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583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직위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우편번호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직장 연락처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전화번호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팩스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이메일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비상연락망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관계 및 성명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b="0" i="0" kern="0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직장명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및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 err="1">
                          <a:effectLst/>
                          <a:latin typeface="+mn-lt"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          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 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   본인과의 관계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ctr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본인은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카이스트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 err="1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바이오헬스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최고위</a:t>
            </a:r>
            <a:r>
              <a:rPr lang="ko-KR" altLang="en-US" sz="12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혁신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과정에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입학하고자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소정의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서류를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갖추어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지원합니다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.</a:t>
            </a:r>
          </a:p>
          <a:p>
            <a:pPr marL="0" marR="0" lvl="0" indent="0" algn="just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 </a:t>
            </a:r>
          </a:p>
          <a:p>
            <a:pPr marL="0" marR="0" lvl="0" indent="0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	</a:t>
            </a:r>
            <a:r>
              <a:rPr lang="ko-KR" altLang="en-US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</a:t>
            </a: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	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 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년      </a:t>
            </a:r>
            <a:r>
              <a:rPr lang="ko-KR" altLang="en-US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월         일      지원자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:   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           </a:t>
            </a:r>
            <a:r>
              <a:rPr kumimoji="0" lang="en-US" altLang="ko-KR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(</a:t>
            </a:r>
            <a:r>
              <a:rPr kumimoji="0" lang="ko-KR" altLang="en-US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인</a:t>
            </a:r>
            <a:r>
              <a:rPr kumimoji="0" lang="en-US" altLang="ko-KR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/>
          <a:srcRect b="13220"/>
          <a:stretch>
            <a:fillRect/>
          </a:stretch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400380" y="9116972"/>
            <a:ext cx="3854792" cy="487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138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Shin Eunhae</cp:lastModifiedBy>
  <cp:revision>124</cp:revision>
  <cp:lastPrinted>2021-08-25T02:11:53Z</cp:lastPrinted>
  <dcterms:created xsi:type="dcterms:W3CDTF">2018-11-26T07:35:23Z</dcterms:created>
  <dcterms:modified xsi:type="dcterms:W3CDTF">2022-06-15T07:55:16Z</dcterms:modified>
  <cp:version/>
</cp:coreProperties>
</file>