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>
  <p:sldMasterIdLst>
    <p:sldMasterId id="2147483696" r:id="rId1"/>
  </p:sldMasterIdLst>
  <p:notesMasterIdLst>
    <p:notesMasterId r:id="rId3"/>
  </p:notesMasterIdLst>
  <p:sldIdLst>
    <p:sldId id="262" r:id="rId2"/>
  </p:sldIdLst>
  <p:sldSz cx="6858000" cy="9906000" type="A4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2F2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어두운 스타일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TxStyle/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TxStyle/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4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3414" y="8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3508"/>
          </a:xfrm>
          <a:prstGeom prst="rect">
            <a:avLst/>
          </a:prstGeom>
        </p:spPr>
        <p:txBody>
          <a:bodyPr vert="horz" lIns="99075" tIns="49538" rIns="99075" bIns="49538"/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3508"/>
          </a:xfrm>
          <a:prstGeom prst="rect">
            <a:avLst/>
          </a:prstGeom>
        </p:spPr>
        <p:txBody>
          <a:bodyPr vert="horz" lIns="99075" tIns="49538" rIns="99075" bIns="49538"/>
          <a:lstStyle>
            <a:lvl1pPr algn="r">
              <a:defRPr sz="1300"/>
            </a:lvl1pPr>
          </a:lstStyle>
          <a:p>
            <a:pPr lvl="0">
              <a:defRPr/>
            </a:pPr>
            <a:fld id="{0EBE4404-4D52-4453-AEE1-E56EED4BFA04}" type="datetime1">
              <a:rPr lang="ko-KR" altLang="en-US"/>
              <a:pPr lvl="0">
                <a:defRPr/>
              </a:pPr>
              <a:t>2021-08-25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2357438" y="1279525"/>
            <a:ext cx="238918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anchor="ctr"/>
          <a:lstStyle/>
          <a:p>
            <a:pPr lvl="0">
              <a:defRPr/>
            </a:pPr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9075" tIns="49538" rIns="99075" bIns="49538"/>
          <a:lstStyle/>
          <a:p>
            <a:pPr lvl="0">
              <a:defRPr/>
            </a:pPr>
            <a:r>
              <a:rPr lang="ko-KR" altLang="en-US"/>
              <a:t>마스터 텍스트 스타일 편집</a:t>
            </a:r>
          </a:p>
          <a:p>
            <a:pPr lvl="1">
              <a:defRPr/>
            </a:pPr>
            <a:r>
              <a:rPr lang="ko-KR" altLang="en-US"/>
              <a:t>둘째 수준</a:t>
            </a:r>
          </a:p>
          <a:p>
            <a:pPr lvl="2">
              <a:defRPr/>
            </a:pPr>
            <a:r>
              <a:rPr lang="ko-KR" altLang="en-US"/>
              <a:t>셋째 수준</a:t>
            </a:r>
          </a:p>
          <a:p>
            <a:pPr lvl="3">
              <a:defRPr/>
            </a:pPr>
            <a:r>
              <a:rPr lang="ko-KR" altLang="en-US"/>
              <a:t>넷째 수준</a:t>
            </a:r>
          </a:p>
          <a:p>
            <a:pPr lvl="4">
              <a:defRPr/>
            </a:pPr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anchor="b"/>
          <a:lstStyle>
            <a:lvl1pPr algn="l">
              <a:defRPr sz="1300"/>
            </a:lvl1pPr>
          </a:lstStyle>
          <a:p>
            <a:pPr lvl="0"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4023992" y="9721107"/>
            <a:ext cx="3078427" cy="513507"/>
          </a:xfrm>
          <a:prstGeom prst="rect">
            <a:avLst/>
          </a:prstGeom>
        </p:spPr>
        <p:txBody>
          <a:bodyPr vert="horz" lIns="99075" tIns="49538" rIns="99075" bIns="49538" anchor="b"/>
          <a:lstStyle>
            <a:lvl1pPr algn="r">
              <a:defRPr sz="1300"/>
            </a:lvl1pPr>
          </a:lstStyle>
          <a:p>
            <a:pPr lvl="0">
              <a:defRPr/>
            </a:pPr>
            <a:fld id="{E0B0F718-D874-44D8-8D41-F2645AF37842}" type="slidenum">
              <a:rPr lang="ko-KR" altLang="en-US"/>
              <a:pPr lvl="0"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91489-F6F3-4606-B915-D5A43740736E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419827" y="9175251"/>
            <a:ext cx="2314575" cy="527403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657475" y="9467981"/>
            <a:ext cx="1543050" cy="527403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US" altLang="ko-KR"/>
              <a:t>-</a:t>
            </a:r>
            <a:fld id="{34E34F1D-60D7-41B3-AC96-A96DCE1A819C}" type="slidenum">
              <a:rPr lang="ko-KR" altLang="en-US" smtClean="0"/>
              <a:pPr/>
              <a:t>‹#›</a:t>
            </a:fld>
            <a:r>
              <a:rPr lang="en-US" altLang="ko-KR"/>
              <a:t>-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68879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EB8721-6AAC-4805-9106-DC1C55956EEA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396719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36686A-EC56-46CF-BF37-ABD5814B19EA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477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9E5682-EBEA-4EE9-8CA3-D158083A536A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89653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EBD6C-DFCD-4317-9308-86F91B5ED483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9801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6F004-8923-407F-8A16-F03630C5EE2E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5023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A71FA-BCAA-4540-9B1C-E97DA2F317C3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996349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9D42D-0E3D-45AE-89F9-52A7ED7B1EC6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596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9957EB-275D-4900-BE13-8D89E2D3A61D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621915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AA4996-89B3-400E-9E57-5C6764CBC4C2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0005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B760FD-A80F-4B57-855D-50965D99F290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77013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AD7B10-23E9-4C76-B821-6DECDDE085DA}" type="datetime1">
              <a:rPr lang="ko-KR" altLang="en-US" smtClean="0"/>
              <a:t>2021-08-25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E34F1D-60D7-41B3-AC96-A96DCE1A819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49847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377086" y="775017"/>
            <a:ext cx="438263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ko-KR" altLang="en-US" sz="2400" dirty="0">
                <a:latin typeface="+mj-ea"/>
                <a:ea typeface="+mj-ea"/>
                <a:cs typeface="Apple SD Gothic Neo"/>
              </a:rPr>
              <a:t>입 학 지 원 서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(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제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7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기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)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          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(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접수 번호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:       </a:t>
            </a:r>
            <a:r>
              <a:rPr lang="ko-KR" altLang="en-US" sz="1100" dirty="0">
                <a:latin typeface="+mj-ea"/>
                <a:ea typeface="+mj-ea"/>
                <a:cs typeface="Apple SD Gothic Neo"/>
              </a:rPr>
              <a:t> </a:t>
            </a:r>
            <a:r>
              <a:rPr lang="en-US" altLang="ko-KR" sz="1100" dirty="0">
                <a:latin typeface="+mj-ea"/>
                <a:ea typeface="+mj-ea"/>
                <a:cs typeface="Apple SD Gothic Neo"/>
              </a:rPr>
              <a:t>) 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2394953"/>
              </p:ext>
            </p:extLst>
          </p:nvPr>
        </p:nvGraphicFramePr>
        <p:xfrm>
          <a:off x="301469" y="1215901"/>
          <a:ext cx="6289731" cy="6740232"/>
        </p:xfrm>
        <a:graphic>
          <a:graphicData uri="http://schemas.openxmlformats.org/drawingml/2006/table">
            <a:tbl>
              <a:tblPr bandRow="1">
                <a:tableStyleId>{8EC20E35-A176-4012-BC5E-935CFFF8708E}</a:tableStyleId>
              </a:tblPr>
              <a:tblGrid>
                <a:gridCol w="8241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8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60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948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324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7902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8745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3475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6801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470601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성명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  <a:latin typeface="+mn-lt"/>
                        </a:rPr>
                        <a:t>한글</a:t>
                      </a:r>
                      <a:r>
                        <a:rPr lang="en-US" altLang="ko-KR" sz="1100" kern="0" spc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>
                        <a:defRPr/>
                      </a:pPr>
                      <a:r>
                        <a:rPr lang="en-US" altLang="ko-KR" sz="1100" dirty="0">
                          <a:latin typeface="+mn-lt"/>
                        </a:rPr>
                        <a:t>(</a:t>
                      </a:r>
                      <a:r>
                        <a:rPr lang="ko-KR" altLang="en-US" sz="1100" dirty="0">
                          <a:latin typeface="+mn-lt"/>
                        </a:rPr>
                        <a:t>한자</a:t>
                      </a:r>
                      <a:r>
                        <a:rPr lang="en-US" altLang="ko-KR" sz="1100" dirty="0">
                          <a:latin typeface="+mn-lt"/>
                        </a:rPr>
                        <a:t>)</a:t>
                      </a:r>
                      <a:endParaRPr lang="ko-KR" altLang="en-US" sz="1100" b="0" i="0" dirty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4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사진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4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4821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>
                          <a:effectLst/>
                          <a:latin typeface="+mn-lt"/>
                        </a:rPr>
                        <a:t>영문</a:t>
                      </a:r>
                      <a:r>
                        <a:rPr lang="en-US" altLang="ko-KR" sz="1100" kern="0" spc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467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주민번호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sz="1100" b="0" i="0"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241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자택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우편번호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핸드폰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           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R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Apple SD Gothic Neo Medium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583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635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0587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소속 직장명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직위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7298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 주소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우편번호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</a:t>
                      </a:r>
                    </a:p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9054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 연락처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전화번호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팩스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778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이메일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8965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비상연락망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>
                          <a:effectLst/>
                          <a:latin typeface="+mn-lt"/>
                        </a:rPr>
                        <a:t>관계 및 성명</a:t>
                      </a:r>
                      <a:endParaRPr lang="ko-KR" altLang="en-US" sz="1100" b="0" i="0" kern="0" spc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b="0" i="0" kern="0" spc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이메일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77807"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최종 학력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7699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주요 경력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직장명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및</a:t>
                      </a:r>
                    </a:p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근무기간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3"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>
                        <a:latin typeface="+mn-lt"/>
                      </a:endParaRPr>
                    </a:p>
                  </a:txBody>
                  <a:tcPr marL="44590" marR="44590" marT="12328" marB="12328" anchor="ctr">
                    <a:lnL>
                      <a:noFill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경력 별 직위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>
                        <a:latin typeface="+mn-lt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7699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L w="12700" cap="flat" cmpd="sng" algn="ctr">
                      <a:noFill/>
                      <a:prstDash val="solid"/>
                      <a:round/>
                      <a:headEnd w="med" len="med"/>
                      <a:tailEnd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>
                        <a:latin typeface="+mn-lt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2556">
                <a:tc rowSpan="3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현재 소속 기업 현황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업종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주 제품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매출액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억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6946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기업공개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비상장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40279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경영형태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 err="1">
                          <a:effectLst/>
                          <a:latin typeface="+mn-lt"/>
                        </a:rPr>
                        <a:t>소유경영인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전문경영인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)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351357">
                <a:tc rowSpan="2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본 과정 지원 경로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marL="0" marR="0" indent="0" algn="ctr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인터넷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홍보자료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신문광고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기타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           )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340330">
                <a:tc v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gridSpan="8">
                  <a:txBody>
                    <a:bodyPr/>
                    <a:lstStyle/>
                    <a:p>
                      <a:pPr marL="0" marR="0" indent="0" algn="l" latinLnBrk="0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defRPr/>
                      </a:pP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추천인 성명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          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         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추천인 직장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(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직위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) :</a:t>
                      </a:r>
                      <a:r>
                        <a:rPr lang="ko-KR" altLang="en-US" sz="1100" kern="0" spc="0" dirty="0">
                          <a:effectLst/>
                          <a:latin typeface="+mn-lt"/>
                        </a:rPr>
                        <a:t>                          본인과의 관계 </a:t>
                      </a:r>
                      <a:r>
                        <a:rPr lang="en-US" altLang="ko-KR" sz="1100" kern="0" spc="0" dirty="0">
                          <a:effectLst/>
                          <a:latin typeface="+mn-lt"/>
                        </a:rPr>
                        <a:t>: </a:t>
                      </a:r>
                      <a:endParaRPr lang="ko-KR" altLang="en-US" sz="1100" b="0" i="0" kern="0" spc="0" dirty="0">
                        <a:solidFill>
                          <a:srgbClr val="000000"/>
                        </a:solidFill>
                        <a:effectLst/>
                        <a:latin typeface="+mn-lt"/>
                        <a:ea typeface="Apple SD Gothic Neo Medium"/>
                        <a:cs typeface="Apple SD Gothic Neo Medium"/>
                      </a:endParaRPr>
                    </a:p>
                  </a:txBody>
                  <a:tcPr marL="44590" marR="44590" marT="12328" marB="12328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w="med" len="med"/>
                      <a:tailEnd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>
                        <a:defRPr/>
                      </a:pPr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>
          <a:xfrm>
            <a:off x="-17418" y="8210738"/>
            <a:ext cx="6700058" cy="707886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anchor="ctr" anchorCtr="0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/>
              </a:defRPr>
            </a:lvl9pPr>
          </a:lstStyle>
          <a:p>
            <a:pPr marL="0" marR="0" lvl="0" indent="0" algn="ctr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본인은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카이스트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 err="1" smtClean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바이오헬스</a:t>
            </a:r>
            <a:r>
              <a:rPr kumimoji="0" lang="en-US" altLang="ko-KR" sz="1200" u="none" strike="noStrike" cap="none" spc="-150" normalizeH="0" baseline="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최고위</a:t>
            </a:r>
            <a:r>
              <a:rPr lang="ko-KR" altLang="en-US" sz="1200" spc="-150" dirty="0" smtClean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혁신</a:t>
            </a:r>
            <a:r>
              <a:rPr kumimoji="0" lang="ko-KR" altLang="ko-KR" sz="1200" u="none" strike="noStrike" cap="none" spc="-150" normalizeH="0" baseline="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과정에 </a:t>
            </a:r>
            <a:r>
              <a:rPr kumimoji="0" lang="en-US" altLang="ko-KR" sz="1200" u="none" strike="noStrike" cap="none" spc="-150" normalizeH="0" baseline="0" dirty="0" smtClean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입학하고자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소정의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서류를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갖추어 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지원합니다</a:t>
            </a:r>
            <a:r>
              <a:rPr kumimoji="0" lang="en-US" altLang="ko-KR" sz="12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.</a:t>
            </a:r>
          </a:p>
          <a:p>
            <a:pPr marL="0" marR="0" lvl="0" indent="0" algn="just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 </a:t>
            </a:r>
          </a:p>
          <a:p>
            <a:pPr marL="0" marR="0" lvl="0" indent="0" defTabSz="914400" rtl="0" eaLnBrk="0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/>
            </a:pP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	</a:t>
            </a:r>
            <a:r>
              <a:rPr lang="ko-KR" altLang="en-US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</a:t>
            </a: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	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lang="en-US" altLang="ko-KR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 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년      </a:t>
            </a:r>
            <a:r>
              <a:rPr lang="ko-KR" altLang="en-US" sz="1400" spc="-150" dirty="0">
                <a:solidFill>
                  <a:srgbClr val="000000"/>
                </a:solidFill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월         일      지원자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:     </a:t>
            </a:r>
            <a:r>
              <a:rPr kumimoji="0" lang="ko-KR" altLang="en-US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</a:t>
            </a:r>
            <a:r>
              <a:rPr kumimoji="0" lang="en-US" altLang="ko-KR" sz="1400" u="none" strike="noStrike" cap="none" spc="-150" normalizeH="0" baseline="0" dirty="0">
                <a:solidFill>
                  <a:srgbClr val="000000"/>
                </a:solidFill>
                <a:effectLst/>
                <a:latin typeface="+mj-ea"/>
                <a:ea typeface="+mj-ea"/>
                <a:cs typeface="Apple SD Gothic Neo SemiBold"/>
              </a:rPr>
              <a:t>             </a:t>
            </a:r>
            <a:r>
              <a:rPr kumimoji="0" lang="en-US" altLang="ko-KR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(</a:t>
            </a:r>
            <a:r>
              <a:rPr kumimoji="0" lang="ko-KR" altLang="en-US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인</a:t>
            </a:r>
            <a:r>
              <a:rPr kumimoji="0" lang="en-US" altLang="ko-KR" sz="1200" u="none" strike="noStrike" cap="none" spc="-150" normalizeH="0" baseline="0" dirty="0">
                <a:solidFill>
                  <a:schemeClr val="bg1">
                    <a:lumMod val="50000"/>
                  </a:schemeClr>
                </a:solidFill>
                <a:effectLst/>
                <a:latin typeface="+mj-ea"/>
                <a:ea typeface="+mj-ea"/>
                <a:cs typeface="Apple SD Gothic Neo SemiBold"/>
              </a:rPr>
              <a:t>)</a:t>
            </a:r>
          </a:p>
        </p:txBody>
      </p:sp>
      <p:pic>
        <p:nvPicPr>
          <p:cNvPr id="16" name="그림 15"/>
          <p:cNvPicPr>
            <a:picLocks noChangeAspect="1"/>
          </p:cNvPicPr>
          <p:nvPr/>
        </p:nvPicPr>
        <p:blipFill rotWithShape="1">
          <a:blip r:embed="rId2"/>
          <a:srcRect b="13220"/>
          <a:stretch>
            <a:fillRect/>
          </a:stretch>
        </p:blipFill>
        <p:spPr>
          <a:xfrm>
            <a:off x="301468" y="340435"/>
            <a:ext cx="1405247" cy="692508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1400380" y="9116972"/>
            <a:ext cx="3854792" cy="487701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/>
    </mc:Choice>
    <mc:Fallback xmlns="" xmlns:c="http://schemas.openxmlformats.org/drawingml/2006/chart" xmlns:dgm="http://schemas.openxmlformats.org/drawingml/2006/diagram" xmlns:dsp="http://schemas.microsoft.com/office/drawing/2008/diagram">
      <p:transition/>
    </mc:Fallback>
  </mc:AlternateContent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Yu Gothic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Yu Gothic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144</Words>
  <Application>Microsoft Office PowerPoint</Application>
  <PresentationFormat>A4 용지(210x297mm)</PresentationFormat>
  <Paragraphs>41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9" baseType="lpstr">
      <vt:lpstr>Apple SD Gothic Neo</vt:lpstr>
      <vt:lpstr>Apple SD Gothic Neo Medium</vt:lpstr>
      <vt:lpstr>Apple SD Gothic Neo SemiBold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108</cp:revision>
  <cp:lastPrinted>2021-08-25T05:35:06Z</cp:lastPrinted>
  <dcterms:created xsi:type="dcterms:W3CDTF">2018-11-26T07:35:23Z</dcterms:created>
  <dcterms:modified xsi:type="dcterms:W3CDTF">2021-08-25T05:36:37Z</dcterms:modified>
  <cp:version/>
</cp:coreProperties>
</file>