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91" r:id="rId3"/>
    <p:sldId id="290" r:id="rId4"/>
    <p:sldId id="294" r:id="rId5"/>
    <p:sldId id="292" r:id="rId6"/>
    <p:sldId id="295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80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4625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646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59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034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223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599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5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5830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377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2C29E-9832-47D5-AF43-442136865ABE}" type="datetimeFigureOut">
              <a:rPr lang="ko-KR" altLang="en-US" smtClean="0"/>
              <a:t>2014-12-03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46760-A8D7-4805-B987-EAB992BF18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73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992"/>
            <a:ext cx="9144000" cy="5779008"/>
          </a:xfrm>
          <a:prstGeom prst="rect">
            <a:avLst/>
          </a:prstGeom>
          <a:ln>
            <a:noFill/>
          </a:ln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408" y="-171400"/>
            <a:ext cx="4075184" cy="1630683"/>
          </a:xfrm>
          <a:prstGeom prst="rect">
            <a:avLst/>
          </a:prstGeom>
          <a:ln>
            <a:noFill/>
          </a:ln>
        </p:spPr>
      </p:pic>
      <p:sp>
        <p:nvSpPr>
          <p:cNvPr id="12" name="직사각형 11"/>
          <p:cNvSpPr/>
          <p:nvPr/>
        </p:nvSpPr>
        <p:spPr>
          <a:xfrm>
            <a:off x="2843808" y="0"/>
            <a:ext cx="3456384" cy="107899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550959" y="2960309"/>
            <a:ext cx="4058633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latin typeface="+mj-ea"/>
                <a:ea typeface="+mj-ea"/>
              </a:rPr>
              <a:t>Presentation Title</a:t>
            </a:r>
            <a:endParaRPr lang="ko-KR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74177" y="3861048"/>
            <a:ext cx="812196" cy="33855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Name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099" y="6021288"/>
            <a:ext cx="1771885" cy="336510"/>
          </a:xfrm>
          <a:prstGeom prst="rect">
            <a:avLst/>
          </a:prstGeom>
          <a:ln w="3175">
            <a:noFill/>
          </a:ln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6021288"/>
            <a:ext cx="1224136" cy="331720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179731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992"/>
            <a:ext cx="9144000" cy="5779008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408" y="-171400"/>
            <a:ext cx="4075184" cy="1630683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2843808" y="0"/>
            <a:ext cx="3456384" cy="107899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550959" y="2960309"/>
            <a:ext cx="4058633" cy="646331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latin typeface="+mj-ea"/>
                <a:ea typeface="+mj-ea"/>
              </a:rPr>
              <a:t>Presentation Title</a:t>
            </a:r>
            <a:endParaRPr lang="ko-KR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74177" y="3861048"/>
            <a:ext cx="812196" cy="338554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</a:rPr>
              <a:t>Name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099" y="6021288"/>
            <a:ext cx="1771885" cy="336510"/>
          </a:xfrm>
          <a:prstGeom prst="rect">
            <a:avLst/>
          </a:prstGeom>
          <a:ln w="3175">
            <a:solidFill>
              <a:schemeClr val="bg1"/>
            </a:solidFill>
          </a:ln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6021288"/>
            <a:ext cx="1224136" cy="331720"/>
          </a:xfrm>
          <a:prstGeom prst="rect">
            <a:avLst/>
          </a:prstGeom>
          <a:ln w="31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15383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410" y="6093296"/>
            <a:ext cx="1264403" cy="359356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22178" y="1412776"/>
            <a:ext cx="1845565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ko-KR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1412775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1. Chapter 1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2179" y="415697"/>
            <a:ext cx="1485525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Presentation Title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2036845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2. Chapter 2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2660915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3. Chapter 3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3284984"/>
            <a:ext cx="3135968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4. Chapter 4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36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410" y="6093296"/>
            <a:ext cx="1264403" cy="359356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22178" y="1412776"/>
            <a:ext cx="1845565" cy="369332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ko-KR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1412775"/>
            <a:ext cx="3135968" cy="461665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1. Chapter 1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2179" y="415697"/>
            <a:ext cx="1485525" cy="2769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Presentation Title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2036845"/>
            <a:ext cx="3135968" cy="461665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2. Chapter 2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2660915"/>
            <a:ext cx="3135968" cy="461665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3. Chapter 3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3284984"/>
            <a:ext cx="3135968" cy="461665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4. Chapter 4 Title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2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2178" y="1615440"/>
            <a:ext cx="1701549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latin typeface="+mj-ea"/>
                <a:ea typeface="+mj-ea"/>
              </a:rPr>
              <a:t>Page Title</a:t>
            </a:r>
            <a:endParaRPr lang="ko-KR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615440"/>
            <a:ext cx="5760640" cy="267765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400" b="1" dirty="0">
                <a:solidFill>
                  <a:schemeClr val="bg1"/>
                </a:solidFill>
              </a:rPr>
              <a:t>Lorem ipsum dolor </a:t>
            </a:r>
            <a:r>
              <a:rPr lang="en-US" altLang="ko-KR" sz="2400" b="1" dirty="0" err="1">
                <a:solidFill>
                  <a:schemeClr val="bg1"/>
                </a:solidFill>
              </a:rPr>
              <a:t>si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amet</a:t>
            </a:r>
            <a:r>
              <a:rPr lang="en-US" altLang="ko-KR" sz="2400" b="1" dirty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>
                <a:solidFill>
                  <a:schemeClr val="bg1"/>
                </a:solidFill>
              </a:rPr>
              <a:t>ut</a:t>
            </a:r>
            <a:r>
              <a:rPr lang="en-US" altLang="ko-KR" sz="2400" b="1" dirty="0">
                <a:solidFill>
                  <a:schemeClr val="bg1"/>
                </a:solidFill>
              </a:rPr>
              <a:t> a</a:t>
            </a:r>
            <a:endParaRPr lang="ko-KR" altLang="ko-KR" sz="2400" b="1" dirty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>
                <a:solidFill>
                  <a:schemeClr val="bg1"/>
                </a:solidFill>
              </a:rPr>
              <a:t>magna </a:t>
            </a:r>
            <a:r>
              <a:rPr lang="en-US" altLang="ko-KR" sz="2400" b="1" dirty="0" err="1">
                <a:solidFill>
                  <a:schemeClr val="bg1"/>
                </a:solidFill>
              </a:rPr>
              <a:t>praesent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rhoncus</a:t>
            </a:r>
            <a:r>
              <a:rPr lang="en-US" altLang="ko-KR" sz="2400" b="1" dirty="0">
                <a:solidFill>
                  <a:schemeClr val="bg1"/>
                </a:solidFill>
              </a:rPr>
              <a:t> nostra,</a:t>
            </a:r>
            <a:endParaRPr lang="ko-KR" altLang="ko-KR" sz="2400" b="1" dirty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bg1"/>
                </a:solidFill>
              </a:rPr>
              <a:t>penatibus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eget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curabitur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duis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explicabo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hendrerit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</a:rPr>
              <a:t>lacus id </a:t>
            </a:r>
            <a:r>
              <a:rPr lang="en-US" altLang="ko-KR" sz="2400" b="1" dirty="0" err="1">
                <a:solidFill>
                  <a:schemeClr val="bg1"/>
                </a:solidFill>
              </a:rPr>
              <a:t>ut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endParaRPr lang="en-US" altLang="ko-KR" sz="2400" b="1" dirty="0" smtClean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 smtClean="0">
                <a:solidFill>
                  <a:schemeClr val="bg1"/>
                </a:solidFill>
              </a:rPr>
              <a:t>ante </a:t>
            </a:r>
            <a:r>
              <a:rPr lang="en-US" altLang="ko-KR" sz="2400" b="1" dirty="0">
                <a:solidFill>
                  <a:schemeClr val="bg1"/>
                </a:solidFill>
              </a:rPr>
              <a:t>le </a:t>
            </a:r>
            <a:r>
              <a:rPr lang="en-US" altLang="ko-KR" sz="2400" b="1" dirty="0" err="1">
                <a:solidFill>
                  <a:schemeClr val="bg1"/>
                </a:solidFill>
              </a:rPr>
              <a:t>sed</a:t>
            </a:r>
            <a:r>
              <a:rPr lang="en-US" altLang="ko-KR" sz="2400" b="1" dirty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eo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est</a:t>
            </a:r>
            <a:endParaRPr lang="ko-KR" altLang="ko-KR" sz="2400" b="1" dirty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bg1"/>
                </a:solidFill>
              </a:rPr>
              <a:t>vel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pede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sed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nec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wisi</a:t>
            </a:r>
            <a:r>
              <a:rPr lang="en-US" altLang="ko-KR" sz="2400" b="1" dirty="0">
                <a:solidFill>
                  <a:schemeClr val="bg1"/>
                </a:solidFill>
              </a:rPr>
              <a:t>. A </a:t>
            </a:r>
            <a:r>
              <a:rPr lang="en-US" altLang="ko-KR" sz="2400" b="1" dirty="0" err="1">
                <a:solidFill>
                  <a:schemeClr val="bg1"/>
                </a:solidFill>
              </a:rPr>
              <a:t>risus</a:t>
            </a:r>
            <a:r>
              <a:rPr lang="en-US" altLang="ko-KR" sz="2400" b="1" dirty="0">
                <a:solidFill>
                  <a:schemeClr val="bg1"/>
                </a:solidFill>
              </a:rPr>
              <a:t> vitae,</a:t>
            </a:r>
            <a:endParaRPr lang="ko-KR" altLang="ko-KR" sz="2400" b="1" dirty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bg1"/>
                </a:solidFill>
              </a:rPr>
              <a:t>eros</a:t>
            </a:r>
            <a:r>
              <a:rPr lang="en-US" altLang="ko-KR" sz="2400" b="1" dirty="0">
                <a:solidFill>
                  <a:schemeClr val="bg1"/>
                </a:solidFill>
              </a:rPr>
              <a:t> id ipsum </a:t>
            </a:r>
            <a:r>
              <a:rPr lang="en-US" altLang="ko-KR" sz="2400" b="1" dirty="0" err="1">
                <a:solidFill>
                  <a:schemeClr val="bg1"/>
                </a:solidFill>
              </a:rPr>
              <a:t>tellus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vel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elit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mauris</a:t>
            </a:r>
            <a:endParaRPr lang="ko-KR" altLang="ko-KR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2179" y="487705"/>
            <a:ext cx="2277613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1. Chapter 1 </a:t>
            </a:r>
            <a:r>
              <a:rPr lang="en-US" altLang="ko-KR" sz="1200" b="1" dirty="0" err="1" smtClean="0">
                <a:solidFill>
                  <a:schemeClr val="tx2"/>
                </a:solidFill>
                <a:latin typeface="+mj-ea"/>
                <a:ea typeface="+mj-ea"/>
              </a:rPr>
              <a:t>Tilte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410" y="6093296"/>
            <a:ext cx="1264403" cy="359356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7385410" y="487705"/>
            <a:ext cx="1485525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Presentation Title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4001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2178" y="1615440"/>
            <a:ext cx="1701549" cy="400110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latin typeface="+mj-ea"/>
                <a:ea typeface="+mj-ea"/>
              </a:rPr>
              <a:t>Page Title</a:t>
            </a:r>
            <a:endParaRPr lang="ko-KR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615440"/>
            <a:ext cx="5760640" cy="2677656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400" b="1" dirty="0">
                <a:solidFill>
                  <a:schemeClr val="bg1"/>
                </a:solidFill>
              </a:rPr>
              <a:t>Lorem ipsum dolor </a:t>
            </a:r>
            <a:r>
              <a:rPr lang="en-US" altLang="ko-KR" sz="2400" b="1" dirty="0" err="1">
                <a:solidFill>
                  <a:schemeClr val="bg1"/>
                </a:solidFill>
              </a:rPr>
              <a:t>si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amet</a:t>
            </a:r>
            <a:r>
              <a:rPr lang="en-US" altLang="ko-KR" sz="2400" b="1" dirty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>
                <a:solidFill>
                  <a:schemeClr val="bg1"/>
                </a:solidFill>
              </a:rPr>
              <a:t>ut</a:t>
            </a:r>
            <a:r>
              <a:rPr lang="en-US" altLang="ko-KR" sz="2400" b="1" dirty="0">
                <a:solidFill>
                  <a:schemeClr val="bg1"/>
                </a:solidFill>
              </a:rPr>
              <a:t> a</a:t>
            </a:r>
            <a:endParaRPr lang="ko-KR" altLang="ko-KR" sz="2400" b="1" dirty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>
                <a:solidFill>
                  <a:schemeClr val="bg1"/>
                </a:solidFill>
              </a:rPr>
              <a:t>magna </a:t>
            </a:r>
            <a:r>
              <a:rPr lang="en-US" altLang="ko-KR" sz="2400" b="1" dirty="0" err="1">
                <a:solidFill>
                  <a:schemeClr val="bg1"/>
                </a:solidFill>
              </a:rPr>
              <a:t>praesent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rhoncus</a:t>
            </a:r>
            <a:r>
              <a:rPr lang="en-US" altLang="ko-KR" sz="2400" b="1" dirty="0">
                <a:solidFill>
                  <a:schemeClr val="bg1"/>
                </a:solidFill>
              </a:rPr>
              <a:t> nostra,</a:t>
            </a:r>
            <a:endParaRPr lang="ko-KR" altLang="ko-KR" sz="2400" b="1" dirty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bg1"/>
                </a:solidFill>
              </a:rPr>
              <a:t>penatibus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eget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curabitur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duis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explicabo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hendrerit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</a:rPr>
              <a:t>lacus id </a:t>
            </a:r>
            <a:r>
              <a:rPr lang="en-US" altLang="ko-KR" sz="2400" b="1" dirty="0" err="1">
                <a:solidFill>
                  <a:schemeClr val="bg1"/>
                </a:solidFill>
              </a:rPr>
              <a:t>ut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endParaRPr lang="en-US" altLang="ko-KR" sz="2400" b="1" dirty="0" smtClean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 smtClean="0">
                <a:solidFill>
                  <a:schemeClr val="bg1"/>
                </a:solidFill>
              </a:rPr>
              <a:t>ante </a:t>
            </a:r>
            <a:r>
              <a:rPr lang="en-US" altLang="ko-KR" sz="2400" b="1" dirty="0">
                <a:solidFill>
                  <a:schemeClr val="bg1"/>
                </a:solidFill>
              </a:rPr>
              <a:t>le </a:t>
            </a:r>
            <a:r>
              <a:rPr lang="en-US" altLang="ko-KR" sz="2400" b="1" dirty="0" err="1">
                <a:solidFill>
                  <a:schemeClr val="bg1"/>
                </a:solidFill>
              </a:rPr>
              <a:t>sed</a:t>
            </a:r>
            <a:r>
              <a:rPr lang="en-US" altLang="ko-KR" sz="2400" b="1" dirty="0">
                <a:solidFill>
                  <a:schemeClr val="bg1"/>
                </a:solidFill>
              </a:rPr>
              <a:t>,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eo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est</a:t>
            </a:r>
            <a:endParaRPr lang="ko-KR" altLang="ko-KR" sz="2400" b="1" dirty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bg1"/>
                </a:solidFill>
              </a:rPr>
              <a:t>vel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pede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sed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nec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wisi</a:t>
            </a:r>
            <a:r>
              <a:rPr lang="en-US" altLang="ko-KR" sz="2400" b="1" dirty="0">
                <a:solidFill>
                  <a:schemeClr val="bg1"/>
                </a:solidFill>
              </a:rPr>
              <a:t>. A </a:t>
            </a:r>
            <a:r>
              <a:rPr lang="en-US" altLang="ko-KR" sz="2400" b="1" dirty="0" err="1">
                <a:solidFill>
                  <a:schemeClr val="bg1"/>
                </a:solidFill>
              </a:rPr>
              <a:t>risus</a:t>
            </a:r>
            <a:r>
              <a:rPr lang="en-US" altLang="ko-KR" sz="2400" b="1" dirty="0">
                <a:solidFill>
                  <a:schemeClr val="bg1"/>
                </a:solidFill>
              </a:rPr>
              <a:t> vitae,</a:t>
            </a:r>
            <a:endParaRPr lang="ko-KR" altLang="ko-KR" sz="2400" b="1" dirty="0">
              <a:solidFill>
                <a:schemeClr val="bg1"/>
              </a:solidFill>
            </a:endParaRPr>
          </a:p>
          <a:p>
            <a:pPr latinLnBrk="0"/>
            <a:r>
              <a:rPr lang="en-US" altLang="ko-KR" sz="2400" b="1" dirty="0" err="1">
                <a:solidFill>
                  <a:schemeClr val="bg1"/>
                </a:solidFill>
              </a:rPr>
              <a:t>eros</a:t>
            </a:r>
            <a:r>
              <a:rPr lang="en-US" altLang="ko-KR" sz="2400" b="1" dirty="0">
                <a:solidFill>
                  <a:schemeClr val="bg1"/>
                </a:solidFill>
              </a:rPr>
              <a:t> id ipsum </a:t>
            </a:r>
            <a:r>
              <a:rPr lang="en-US" altLang="ko-KR" sz="2400" b="1" dirty="0" err="1">
                <a:solidFill>
                  <a:schemeClr val="bg1"/>
                </a:solidFill>
              </a:rPr>
              <a:t>tellus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vel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elit</a:t>
            </a:r>
            <a:r>
              <a:rPr lang="en-US" altLang="ko-KR" sz="2400" b="1" dirty="0">
                <a:solidFill>
                  <a:schemeClr val="bg1"/>
                </a:solidFill>
              </a:rPr>
              <a:t> </a:t>
            </a:r>
            <a:r>
              <a:rPr lang="en-US" altLang="ko-KR" sz="2400" b="1" dirty="0" err="1">
                <a:solidFill>
                  <a:schemeClr val="bg1"/>
                </a:solidFill>
              </a:rPr>
              <a:t>mauris</a:t>
            </a:r>
            <a:endParaRPr lang="ko-KR" altLang="ko-KR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2179" y="487705"/>
            <a:ext cx="2277613" cy="2769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1. Chapter 1 </a:t>
            </a:r>
            <a:r>
              <a:rPr lang="en-US" altLang="ko-KR" sz="1200" b="1" dirty="0" err="1" smtClean="0">
                <a:solidFill>
                  <a:schemeClr val="tx2"/>
                </a:solidFill>
                <a:latin typeface="+mj-ea"/>
                <a:ea typeface="+mj-ea"/>
              </a:rPr>
              <a:t>Tilte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410" y="6093296"/>
            <a:ext cx="1264403" cy="359356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7385410" y="487705"/>
            <a:ext cx="1485525" cy="2769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2"/>
                </a:solidFill>
                <a:latin typeface="+mj-ea"/>
                <a:ea typeface="+mj-ea"/>
              </a:rPr>
              <a:t>Presentation Title</a:t>
            </a:r>
            <a:endParaRPr lang="ko-KR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174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162</Words>
  <Application>Microsoft Office PowerPoint</Application>
  <PresentationFormat>화면 슬라이드 쇼(4:3)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SHIM</dc:creator>
  <cp:lastModifiedBy>SHIM</cp:lastModifiedBy>
  <cp:revision>38</cp:revision>
  <dcterms:created xsi:type="dcterms:W3CDTF">2014-12-02T10:59:05Z</dcterms:created>
  <dcterms:modified xsi:type="dcterms:W3CDTF">2014-12-03T01:46:22Z</dcterms:modified>
</cp:coreProperties>
</file>