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77" r:id="rId3"/>
    <p:sldId id="261" r:id="rId4"/>
    <p:sldId id="278" r:id="rId5"/>
    <p:sldId id="279" r:id="rId6"/>
    <p:sldId id="280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080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4625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6469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16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3593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0342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2223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4599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955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5830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7377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731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342943"/>
            <a:ext cx="1224137" cy="349753"/>
          </a:xfrm>
          <a:prstGeom prst="rect">
            <a:avLst/>
          </a:prstGeom>
          <a:noFill/>
          <a:ln w="3175">
            <a:noFill/>
          </a:ln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42944"/>
            <a:ext cx="1566675" cy="201168"/>
          </a:xfrm>
          <a:prstGeom prst="rect">
            <a:avLst/>
          </a:prstGeom>
          <a:ln w="3175">
            <a:noFill/>
          </a:ln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42944"/>
            <a:ext cx="987554" cy="201168"/>
          </a:xfrm>
          <a:prstGeom prst="rect">
            <a:avLst/>
          </a:prstGeom>
          <a:ln w="3175"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203848" y="2276872"/>
            <a:ext cx="4058633" cy="646331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3600" b="1" dirty="0" smtClean="0">
                <a:solidFill>
                  <a:schemeClr val="tx2"/>
                </a:solidFill>
                <a:latin typeface="+mj-ea"/>
                <a:ea typeface="+mj-ea"/>
              </a:rPr>
              <a:t>제목을 입력하세요</a:t>
            </a:r>
            <a:endParaRPr lang="ko-KR" altLang="en-US" sz="36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3848" y="3645024"/>
            <a:ext cx="1656184" cy="33855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tx2"/>
                </a:solidFill>
              </a:rPr>
              <a:t>발표자 성명</a:t>
            </a:r>
            <a:endParaRPr lang="ko-KR" alt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58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342943"/>
            <a:ext cx="1224137" cy="349753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42944"/>
            <a:ext cx="1566675" cy="201168"/>
          </a:xfrm>
          <a:prstGeom prst="rect">
            <a:avLst/>
          </a:prstGeom>
          <a:ln w="3175">
            <a:solidFill>
              <a:srgbClr val="FF0000"/>
            </a:solidFill>
          </a:ln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42944"/>
            <a:ext cx="987554" cy="201168"/>
          </a:xfrm>
          <a:prstGeom prst="rect">
            <a:avLst/>
          </a:prstGeom>
          <a:ln w="3175"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203848" y="2276872"/>
            <a:ext cx="4058633" cy="646331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3600" b="1" dirty="0" smtClean="0">
                <a:solidFill>
                  <a:schemeClr val="tx2"/>
                </a:solidFill>
                <a:latin typeface="+mj-ea"/>
                <a:ea typeface="+mj-ea"/>
              </a:rPr>
              <a:t>제목을 입력하세요</a:t>
            </a:r>
            <a:endParaRPr lang="ko-KR" altLang="en-US" sz="36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3848" y="3645024"/>
            <a:ext cx="1656184" cy="33855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tx2"/>
                </a:solidFill>
              </a:rPr>
              <a:t>발표자 성명</a:t>
            </a:r>
            <a:endParaRPr lang="ko-KR" alt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07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79" y="6193490"/>
            <a:ext cx="909461" cy="259846"/>
          </a:xfrm>
          <a:prstGeom prst="rect">
            <a:avLst/>
          </a:prstGeom>
          <a:noFill/>
          <a:ln w="3175">
            <a:noFill/>
          </a:ln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1" y="6193490"/>
            <a:ext cx="1440160" cy="184923"/>
          </a:xfrm>
          <a:prstGeom prst="rect">
            <a:avLst/>
          </a:prstGeom>
          <a:ln w="3175">
            <a:noFill/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6193490"/>
            <a:ext cx="907806" cy="184923"/>
          </a:xfrm>
          <a:prstGeom prst="rect">
            <a:avLst/>
          </a:prstGeom>
          <a:ln w="3175"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22179" y="1412776"/>
            <a:ext cx="720080" cy="36933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chemeClr val="tx2"/>
                </a:solidFill>
                <a:latin typeface="+mj-ea"/>
                <a:ea typeface="+mj-ea"/>
              </a:rPr>
              <a:t>차</a:t>
            </a:r>
            <a:r>
              <a:rPr lang="ko-KR" altLang="en-US" b="1" dirty="0">
                <a:solidFill>
                  <a:schemeClr val="tx2"/>
                </a:solidFill>
                <a:latin typeface="+mj-ea"/>
                <a:ea typeface="+mj-ea"/>
              </a:rPr>
              <a:t>례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31840" y="1412775"/>
            <a:ext cx="3135968" cy="46166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2"/>
                </a:solidFill>
              </a:rPr>
              <a:t>1. Chapter 1 Title</a:t>
            </a:r>
            <a:endParaRPr lang="ko-KR" altLang="en-US" sz="24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2179" y="415697"/>
            <a:ext cx="1485525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2"/>
                </a:solidFill>
                <a:latin typeface="+mj-ea"/>
                <a:ea typeface="+mj-ea"/>
              </a:rPr>
              <a:t>Presentation Title</a:t>
            </a:r>
            <a:endParaRPr lang="ko-KR" altLang="en-US" sz="12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1840" y="2036845"/>
            <a:ext cx="3135968" cy="46166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2"/>
                </a:solidFill>
              </a:rPr>
              <a:t>2. Chapter 2 Title</a:t>
            </a:r>
            <a:endParaRPr lang="ko-KR" altLang="en-US" sz="2400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31840" y="2660915"/>
            <a:ext cx="3135968" cy="46166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2"/>
                </a:solidFill>
              </a:rPr>
              <a:t>3. Chapter 3 Title</a:t>
            </a:r>
            <a:endParaRPr lang="ko-KR" altLang="en-US" sz="2400" b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1840" y="3284984"/>
            <a:ext cx="3135968" cy="46166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2"/>
                </a:solidFill>
              </a:rPr>
              <a:t>4. Chapter 4 Title</a:t>
            </a:r>
            <a:endParaRPr lang="ko-KR" altLang="en-US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58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79" y="6193490"/>
            <a:ext cx="909461" cy="259846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1" y="6193490"/>
            <a:ext cx="1440160" cy="184923"/>
          </a:xfrm>
          <a:prstGeom prst="rect">
            <a:avLst/>
          </a:prstGeom>
          <a:ln w="3175">
            <a:solidFill>
              <a:srgbClr val="FF0000"/>
            </a:solidFill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6193490"/>
            <a:ext cx="907806" cy="184923"/>
          </a:xfrm>
          <a:prstGeom prst="rect">
            <a:avLst/>
          </a:prstGeom>
          <a:ln w="3175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22179" y="1412776"/>
            <a:ext cx="720080" cy="36933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chemeClr val="tx2"/>
                </a:solidFill>
                <a:latin typeface="+mj-ea"/>
                <a:ea typeface="+mj-ea"/>
              </a:rPr>
              <a:t>차</a:t>
            </a:r>
            <a:r>
              <a:rPr lang="ko-KR" altLang="en-US" b="1" dirty="0">
                <a:solidFill>
                  <a:schemeClr val="tx2"/>
                </a:solidFill>
                <a:latin typeface="+mj-ea"/>
                <a:ea typeface="+mj-ea"/>
              </a:rPr>
              <a:t>례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31840" y="1412775"/>
            <a:ext cx="3135968" cy="461665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2"/>
                </a:solidFill>
              </a:rPr>
              <a:t>1. Chapter 1 Title</a:t>
            </a:r>
            <a:endParaRPr lang="ko-KR" altLang="en-US" sz="24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2179" y="415697"/>
            <a:ext cx="1485525" cy="276999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2"/>
                </a:solidFill>
                <a:latin typeface="+mj-ea"/>
                <a:ea typeface="+mj-ea"/>
              </a:rPr>
              <a:t>Presentation Title</a:t>
            </a:r>
            <a:endParaRPr lang="ko-KR" altLang="en-US" sz="12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1840" y="2036845"/>
            <a:ext cx="3135968" cy="461665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2"/>
                </a:solidFill>
              </a:rPr>
              <a:t>2. Chapter 2 Title</a:t>
            </a:r>
            <a:endParaRPr lang="ko-KR" altLang="en-US" sz="2400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31840" y="2660915"/>
            <a:ext cx="3135968" cy="461665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2"/>
                </a:solidFill>
              </a:rPr>
              <a:t>3. Chapter 3 Title</a:t>
            </a:r>
            <a:endParaRPr lang="ko-KR" altLang="en-US" sz="2400" b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1840" y="3284984"/>
            <a:ext cx="3135968" cy="461665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2"/>
                </a:solidFill>
              </a:rPr>
              <a:t>4. Chapter 4 Title</a:t>
            </a:r>
            <a:endParaRPr lang="ko-KR" altLang="en-US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02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79" y="6193490"/>
            <a:ext cx="909461" cy="259846"/>
          </a:xfrm>
          <a:prstGeom prst="rect">
            <a:avLst/>
          </a:prstGeom>
          <a:noFill/>
          <a:ln w="3175">
            <a:noFill/>
          </a:ln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1" y="6193490"/>
            <a:ext cx="1440160" cy="184923"/>
          </a:xfrm>
          <a:prstGeom prst="rect">
            <a:avLst/>
          </a:prstGeom>
          <a:ln w="3175">
            <a:noFill/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6193490"/>
            <a:ext cx="907806" cy="184923"/>
          </a:xfrm>
          <a:prstGeom prst="rect">
            <a:avLst/>
          </a:prstGeom>
          <a:ln w="3175"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22178" y="1412776"/>
            <a:ext cx="1701549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tx2"/>
                </a:solidFill>
                <a:latin typeface="+mj-ea"/>
                <a:ea typeface="+mj-ea"/>
              </a:rPr>
              <a:t>페이지 제목</a:t>
            </a:r>
            <a:endParaRPr lang="ko-KR" altLang="en-US" sz="20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1412776"/>
            <a:ext cx="5760640" cy="2677656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2400" b="1" dirty="0">
                <a:solidFill>
                  <a:schemeClr val="tx2"/>
                </a:solidFill>
              </a:rPr>
              <a:t>Lorem ipsum dolor </a:t>
            </a:r>
            <a:r>
              <a:rPr lang="en-US" altLang="ko-KR" sz="2400" b="1" dirty="0" err="1">
                <a:solidFill>
                  <a:schemeClr val="tx2"/>
                </a:solidFill>
              </a:rPr>
              <a:t>si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amet</a:t>
            </a:r>
            <a:r>
              <a:rPr lang="en-US" altLang="ko-KR" sz="2400" b="1" dirty="0">
                <a:solidFill>
                  <a:schemeClr val="tx2"/>
                </a:solidFill>
              </a:rPr>
              <a:t>, </a:t>
            </a:r>
            <a:r>
              <a:rPr lang="en-US" altLang="ko-KR" sz="2400" b="1" dirty="0" err="1">
                <a:solidFill>
                  <a:schemeClr val="tx2"/>
                </a:solidFill>
              </a:rPr>
              <a:t>ut</a:t>
            </a:r>
            <a:r>
              <a:rPr lang="en-US" altLang="ko-KR" sz="2400" b="1" dirty="0">
                <a:solidFill>
                  <a:schemeClr val="tx2"/>
                </a:solidFill>
              </a:rPr>
              <a:t> a</a:t>
            </a:r>
            <a:endParaRPr lang="ko-KR" altLang="ko-KR" sz="2400" b="1" dirty="0">
              <a:solidFill>
                <a:schemeClr val="tx2"/>
              </a:solidFill>
            </a:endParaRPr>
          </a:p>
          <a:p>
            <a:pPr latinLnBrk="0"/>
            <a:r>
              <a:rPr lang="en-US" altLang="ko-KR" sz="2400" b="1" dirty="0">
                <a:solidFill>
                  <a:schemeClr val="tx2"/>
                </a:solidFill>
              </a:rPr>
              <a:t>magna </a:t>
            </a:r>
            <a:r>
              <a:rPr lang="en-US" altLang="ko-KR" sz="2400" b="1" dirty="0" err="1">
                <a:solidFill>
                  <a:schemeClr val="tx2"/>
                </a:solidFill>
              </a:rPr>
              <a:t>praesent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rhoncus</a:t>
            </a:r>
            <a:r>
              <a:rPr lang="en-US" altLang="ko-KR" sz="2400" b="1" dirty="0">
                <a:solidFill>
                  <a:schemeClr val="tx2"/>
                </a:solidFill>
              </a:rPr>
              <a:t> nostra,</a:t>
            </a:r>
            <a:endParaRPr lang="ko-KR" altLang="ko-KR" sz="2400" b="1" dirty="0">
              <a:solidFill>
                <a:schemeClr val="tx2"/>
              </a:solidFill>
            </a:endParaRPr>
          </a:p>
          <a:p>
            <a:pPr latinLnBrk="0"/>
            <a:r>
              <a:rPr lang="en-US" altLang="ko-KR" sz="2400" b="1" dirty="0" err="1">
                <a:solidFill>
                  <a:schemeClr val="tx2"/>
                </a:solidFill>
              </a:rPr>
              <a:t>penatibus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eget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curabitur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duis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 smtClean="0">
                <a:solidFill>
                  <a:schemeClr val="tx2"/>
                </a:solidFill>
              </a:rPr>
              <a:t>explicabo</a:t>
            </a:r>
            <a:r>
              <a:rPr lang="en-US" altLang="ko-KR" sz="2400" b="1" dirty="0" smtClean="0">
                <a:solidFill>
                  <a:schemeClr val="tx2"/>
                </a:solidFill>
              </a:rPr>
              <a:t>, </a:t>
            </a:r>
            <a:r>
              <a:rPr lang="en-US" altLang="ko-KR" sz="2400" b="1" dirty="0" err="1" smtClean="0">
                <a:solidFill>
                  <a:schemeClr val="tx2"/>
                </a:solidFill>
              </a:rPr>
              <a:t>hendrerit</a:t>
            </a:r>
            <a:r>
              <a:rPr lang="en-US" altLang="ko-KR" sz="2400" b="1" dirty="0" smtClean="0">
                <a:solidFill>
                  <a:schemeClr val="tx2"/>
                </a:solidFill>
              </a:rPr>
              <a:t> </a:t>
            </a:r>
            <a:r>
              <a:rPr lang="en-US" altLang="ko-KR" sz="2400" b="1" dirty="0">
                <a:solidFill>
                  <a:schemeClr val="tx2"/>
                </a:solidFill>
              </a:rPr>
              <a:t>lacus id </a:t>
            </a:r>
            <a:r>
              <a:rPr lang="en-US" altLang="ko-KR" sz="2400" b="1" dirty="0" err="1">
                <a:solidFill>
                  <a:schemeClr val="tx2"/>
                </a:solidFill>
              </a:rPr>
              <a:t>ut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endParaRPr lang="en-US" altLang="ko-KR" sz="2400" b="1" dirty="0" smtClean="0">
              <a:solidFill>
                <a:schemeClr val="tx2"/>
              </a:solidFill>
            </a:endParaRPr>
          </a:p>
          <a:p>
            <a:pPr latinLnBrk="0"/>
            <a:r>
              <a:rPr lang="en-US" altLang="ko-KR" sz="2400" b="1" dirty="0" smtClean="0">
                <a:solidFill>
                  <a:schemeClr val="tx2"/>
                </a:solidFill>
              </a:rPr>
              <a:t>ante </a:t>
            </a:r>
            <a:r>
              <a:rPr lang="en-US" altLang="ko-KR" sz="2400" b="1" dirty="0">
                <a:solidFill>
                  <a:schemeClr val="tx2"/>
                </a:solidFill>
              </a:rPr>
              <a:t>le </a:t>
            </a:r>
            <a:r>
              <a:rPr lang="en-US" altLang="ko-KR" sz="2400" b="1" dirty="0" err="1">
                <a:solidFill>
                  <a:schemeClr val="tx2"/>
                </a:solidFill>
              </a:rPr>
              <a:t>sed</a:t>
            </a:r>
            <a:r>
              <a:rPr lang="en-US" altLang="ko-KR" sz="2400" b="1" dirty="0">
                <a:solidFill>
                  <a:schemeClr val="tx2"/>
                </a:solidFill>
              </a:rPr>
              <a:t>, </a:t>
            </a:r>
            <a:r>
              <a:rPr lang="en-US" altLang="ko-KR" sz="2400" b="1" dirty="0" err="1" smtClean="0">
                <a:solidFill>
                  <a:schemeClr val="tx2"/>
                </a:solidFill>
              </a:rPr>
              <a:t>eo</a:t>
            </a:r>
            <a:r>
              <a:rPr lang="en-US" altLang="ko-KR" sz="2400" b="1" dirty="0" smtClean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est</a:t>
            </a:r>
            <a:endParaRPr lang="ko-KR" altLang="ko-KR" sz="2400" b="1" dirty="0">
              <a:solidFill>
                <a:schemeClr val="tx2"/>
              </a:solidFill>
            </a:endParaRPr>
          </a:p>
          <a:p>
            <a:pPr latinLnBrk="0"/>
            <a:r>
              <a:rPr lang="en-US" altLang="ko-KR" sz="2400" b="1" dirty="0" err="1">
                <a:solidFill>
                  <a:schemeClr val="tx2"/>
                </a:solidFill>
              </a:rPr>
              <a:t>vel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pede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sed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nec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wisi</a:t>
            </a:r>
            <a:r>
              <a:rPr lang="en-US" altLang="ko-KR" sz="2400" b="1" dirty="0">
                <a:solidFill>
                  <a:schemeClr val="tx2"/>
                </a:solidFill>
              </a:rPr>
              <a:t>. A </a:t>
            </a:r>
            <a:r>
              <a:rPr lang="en-US" altLang="ko-KR" sz="2400" b="1" dirty="0" err="1">
                <a:solidFill>
                  <a:schemeClr val="tx2"/>
                </a:solidFill>
              </a:rPr>
              <a:t>risus</a:t>
            </a:r>
            <a:r>
              <a:rPr lang="en-US" altLang="ko-KR" sz="2400" b="1" dirty="0">
                <a:solidFill>
                  <a:schemeClr val="tx2"/>
                </a:solidFill>
              </a:rPr>
              <a:t> vitae,</a:t>
            </a:r>
            <a:endParaRPr lang="ko-KR" altLang="ko-KR" sz="2400" b="1" dirty="0">
              <a:solidFill>
                <a:schemeClr val="tx2"/>
              </a:solidFill>
            </a:endParaRPr>
          </a:p>
          <a:p>
            <a:pPr latinLnBrk="0"/>
            <a:r>
              <a:rPr lang="en-US" altLang="ko-KR" sz="2400" b="1" dirty="0" err="1">
                <a:solidFill>
                  <a:schemeClr val="tx2"/>
                </a:solidFill>
              </a:rPr>
              <a:t>eros</a:t>
            </a:r>
            <a:r>
              <a:rPr lang="en-US" altLang="ko-KR" sz="2400" b="1" dirty="0">
                <a:solidFill>
                  <a:schemeClr val="tx2"/>
                </a:solidFill>
              </a:rPr>
              <a:t> id ipsum </a:t>
            </a:r>
            <a:r>
              <a:rPr lang="en-US" altLang="ko-KR" sz="2400" b="1" dirty="0" err="1">
                <a:solidFill>
                  <a:schemeClr val="tx2"/>
                </a:solidFill>
              </a:rPr>
              <a:t>tellus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vel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elit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mauris</a:t>
            </a:r>
            <a:endParaRPr lang="ko-KR" altLang="ko-KR" sz="24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24329" y="359078"/>
            <a:ext cx="1368152" cy="246221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>
                <a:solidFill>
                  <a:schemeClr val="tx2"/>
                </a:solidFill>
                <a:latin typeface="+mj-ea"/>
                <a:ea typeface="+mj-ea"/>
              </a:rPr>
              <a:t>Presentation Title</a:t>
            </a:r>
            <a:endParaRPr lang="ko-KR" altLang="en-US" sz="10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2179" y="359078"/>
            <a:ext cx="2277613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2"/>
                </a:solidFill>
                <a:latin typeface="+mj-ea"/>
                <a:ea typeface="+mj-ea"/>
              </a:rPr>
              <a:t>1. Chapter 1 </a:t>
            </a:r>
            <a:r>
              <a:rPr lang="en-US" altLang="ko-KR" sz="1200" b="1" dirty="0" err="1" smtClean="0">
                <a:solidFill>
                  <a:schemeClr val="tx2"/>
                </a:solidFill>
                <a:latin typeface="+mj-ea"/>
                <a:ea typeface="+mj-ea"/>
              </a:rPr>
              <a:t>Tilte</a:t>
            </a:r>
            <a:endParaRPr lang="ko-KR" altLang="en-US" sz="12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6647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79" y="6193490"/>
            <a:ext cx="909461" cy="259846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1" y="6193490"/>
            <a:ext cx="1440160" cy="184923"/>
          </a:xfrm>
          <a:prstGeom prst="rect">
            <a:avLst/>
          </a:prstGeom>
          <a:ln w="3175">
            <a:solidFill>
              <a:srgbClr val="FF0000"/>
            </a:solidFill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6193490"/>
            <a:ext cx="907806" cy="184923"/>
          </a:xfrm>
          <a:prstGeom prst="rect">
            <a:avLst/>
          </a:prstGeom>
          <a:ln w="3175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22178" y="1412776"/>
            <a:ext cx="1701549" cy="40011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tx2"/>
                </a:solidFill>
                <a:latin typeface="+mj-ea"/>
                <a:ea typeface="+mj-ea"/>
              </a:rPr>
              <a:t>페이지 제목</a:t>
            </a:r>
            <a:endParaRPr lang="ko-KR" altLang="en-US" sz="20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1412776"/>
            <a:ext cx="5760640" cy="2677656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2400" b="1" dirty="0">
                <a:solidFill>
                  <a:schemeClr val="tx2"/>
                </a:solidFill>
              </a:rPr>
              <a:t>Lorem ipsum dolor </a:t>
            </a:r>
            <a:r>
              <a:rPr lang="en-US" altLang="ko-KR" sz="2400" b="1" dirty="0" err="1">
                <a:solidFill>
                  <a:schemeClr val="tx2"/>
                </a:solidFill>
              </a:rPr>
              <a:t>si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amet</a:t>
            </a:r>
            <a:r>
              <a:rPr lang="en-US" altLang="ko-KR" sz="2400" b="1" dirty="0">
                <a:solidFill>
                  <a:schemeClr val="tx2"/>
                </a:solidFill>
              </a:rPr>
              <a:t>, </a:t>
            </a:r>
            <a:r>
              <a:rPr lang="en-US" altLang="ko-KR" sz="2400" b="1" dirty="0" err="1">
                <a:solidFill>
                  <a:schemeClr val="tx2"/>
                </a:solidFill>
              </a:rPr>
              <a:t>ut</a:t>
            </a:r>
            <a:r>
              <a:rPr lang="en-US" altLang="ko-KR" sz="2400" b="1" dirty="0">
                <a:solidFill>
                  <a:schemeClr val="tx2"/>
                </a:solidFill>
              </a:rPr>
              <a:t> a</a:t>
            </a:r>
            <a:endParaRPr lang="ko-KR" altLang="ko-KR" sz="2400" b="1" dirty="0">
              <a:solidFill>
                <a:schemeClr val="tx2"/>
              </a:solidFill>
            </a:endParaRPr>
          </a:p>
          <a:p>
            <a:pPr latinLnBrk="0"/>
            <a:r>
              <a:rPr lang="en-US" altLang="ko-KR" sz="2400" b="1" dirty="0">
                <a:solidFill>
                  <a:schemeClr val="tx2"/>
                </a:solidFill>
              </a:rPr>
              <a:t>magna </a:t>
            </a:r>
            <a:r>
              <a:rPr lang="en-US" altLang="ko-KR" sz="2400" b="1" dirty="0" err="1">
                <a:solidFill>
                  <a:schemeClr val="tx2"/>
                </a:solidFill>
              </a:rPr>
              <a:t>praesent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rhoncus</a:t>
            </a:r>
            <a:r>
              <a:rPr lang="en-US" altLang="ko-KR" sz="2400" b="1" dirty="0">
                <a:solidFill>
                  <a:schemeClr val="tx2"/>
                </a:solidFill>
              </a:rPr>
              <a:t> nostra,</a:t>
            </a:r>
            <a:endParaRPr lang="ko-KR" altLang="ko-KR" sz="2400" b="1" dirty="0">
              <a:solidFill>
                <a:schemeClr val="tx2"/>
              </a:solidFill>
            </a:endParaRPr>
          </a:p>
          <a:p>
            <a:pPr latinLnBrk="0"/>
            <a:r>
              <a:rPr lang="en-US" altLang="ko-KR" sz="2400" b="1" dirty="0" err="1">
                <a:solidFill>
                  <a:schemeClr val="tx2"/>
                </a:solidFill>
              </a:rPr>
              <a:t>penatibus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eget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curabitur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duis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 smtClean="0">
                <a:solidFill>
                  <a:schemeClr val="tx2"/>
                </a:solidFill>
              </a:rPr>
              <a:t>explicabo</a:t>
            </a:r>
            <a:r>
              <a:rPr lang="en-US" altLang="ko-KR" sz="2400" b="1" dirty="0" smtClean="0">
                <a:solidFill>
                  <a:schemeClr val="tx2"/>
                </a:solidFill>
              </a:rPr>
              <a:t>, </a:t>
            </a:r>
            <a:r>
              <a:rPr lang="en-US" altLang="ko-KR" sz="2400" b="1" dirty="0" err="1" smtClean="0">
                <a:solidFill>
                  <a:schemeClr val="tx2"/>
                </a:solidFill>
              </a:rPr>
              <a:t>hendrerit</a:t>
            </a:r>
            <a:r>
              <a:rPr lang="en-US" altLang="ko-KR" sz="2400" b="1" dirty="0" smtClean="0">
                <a:solidFill>
                  <a:schemeClr val="tx2"/>
                </a:solidFill>
              </a:rPr>
              <a:t> </a:t>
            </a:r>
            <a:r>
              <a:rPr lang="en-US" altLang="ko-KR" sz="2400" b="1" dirty="0">
                <a:solidFill>
                  <a:schemeClr val="tx2"/>
                </a:solidFill>
              </a:rPr>
              <a:t>lacus id </a:t>
            </a:r>
            <a:r>
              <a:rPr lang="en-US" altLang="ko-KR" sz="2400" b="1" dirty="0" err="1">
                <a:solidFill>
                  <a:schemeClr val="tx2"/>
                </a:solidFill>
              </a:rPr>
              <a:t>ut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endParaRPr lang="en-US" altLang="ko-KR" sz="2400" b="1" dirty="0" smtClean="0">
              <a:solidFill>
                <a:schemeClr val="tx2"/>
              </a:solidFill>
            </a:endParaRPr>
          </a:p>
          <a:p>
            <a:pPr latinLnBrk="0"/>
            <a:r>
              <a:rPr lang="en-US" altLang="ko-KR" sz="2400" b="1" dirty="0" smtClean="0">
                <a:solidFill>
                  <a:schemeClr val="tx2"/>
                </a:solidFill>
              </a:rPr>
              <a:t>ante </a:t>
            </a:r>
            <a:r>
              <a:rPr lang="en-US" altLang="ko-KR" sz="2400" b="1" dirty="0">
                <a:solidFill>
                  <a:schemeClr val="tx2"/>
                </a:solidFill>
              </a:rPr>
              <a:t>le </a:t>
            </a:r>
            <a:r>
              <a:rPr lang="en-US" altLang="ko-KR" sz="2400" b="1" dirty="0" err="1">
                <a:solidFill>
                  <a:schemeClr val="tx2"/>
                </a:solidFill>
              </a:rPr>
              <a:t>sed</a:t>
            </a:r>
            <a:r>
              <a:rPr lang="en-US" altLang="ko-KR" sz="2400" b="1" dirty="0">
                <a:solidFill>
                  <a:schemeClr val="tx2"/>
                </a:solidFill>
              </a:rPr>
              <a:t>, </a:t>
            </a:r>
            <a:r>
              <a:rPr lang="en-US" altLang="ko-KR" sz="2400" b="1" dirty="0" err="1" smtClean="0">
                <a:solidFill>
                  <a:schemeClr val="tx2"/>
                </a:solidFill>
              </a:rPr>
              <a:t>eo</a:t>
            </a:r>
            <a:r>
              <a:rPr lang="en-US" altLang="ko-KR" sz="2400" b="1" dirty="0" smtClean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est</a:t>
            </a:r>
            <a:endParaRPr lang="ko-KR" altLang="ko-KR" sz="2400" b="1" dirty="0">
              <a:solidFill>
                <a:schemeClr val="tx2"/>
              </a:solidFill>
            </a:endParaRPr>
          </a:p>
          <a:p>
            <a:pPr latinLnBrk="0"/>
            <a:r>
              <a:rPr lang="en-US" altLang="ko-KR" sz="2400" b="1" dirty="0" err="1">
                <a:solidFill>
                  <a:schemeClr val="tx2"/>
                </a:solidFill>
              </a:rPr>
              <a:t>vel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pede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sed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nec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wisi</a:t>
            </a:r>
            <a:r>
              <a:rPr lang="en-US" altLang="ko-KR" sz="2400" b="1" dirty="0">
                <a:solidFill>
                  <a:schemeClr val="tx2"/>
                </a:solidFill>
              </a:rPr>
              <a:t>. A </a:t>
            </a:r>
            <a:r>
              <a:rPr lang="en-US" altLang="ko-KR" sz="2400" b="1" dirty="0" err="1">
                <a:solidFill>
                  <a:schemeClr val="tx2"/>
                </a:solidFill>
              </a:rPr>
              <a:t>risus</a:t>
            </a:r>
            <a:r>
              <a:rPr lang="en-US" altLang="ko-KR" sz="2400" b="1" dirty="0">
                <a:solidFill>
                  <a:schemeClr val="tx2"/>
                </a:solidFill>
              </a:rPr>
              <a:t> vitae,</a:t>
            </a:r>
            <a:endParaRPr lang="ko-KR" altLang="ko-KR" sz="2400" b="1" dirty="0">
              <a:solidFill>
                <a:schemeClr val="tx2"/>
              </a:solidFill>
            </a:endParaRPr>
          </a:p>
          <a:p>
            <a:pPr latinLnBrk="0"/>
            <a:r>
              <a:rPr lang="en-US" altLang="ko-KR" sz="2400" b="1" dirty="0" err="1">
                <a:solidFill>
                  <a:schemeClr val="tx2"/>
                </a:solidFill>
              </a:rPr>
              <a:t>eros</a:t>
            </a:r>
            <a:r>
              <a:rPr lang="en-US" altLang="ko-KR" sz="2400" b="1" dirty="0">
                <a:solidFill>
                  <a:schemeClr val="tx2"/>
                </a:solidFill>
              </a:rPr>
              <a:t> id ipsum </a:t>
            </a:r>
            <a:r>
              <a:rPr lang="en-US" altLang="ko-KR" sz="2400" b="1" dirty="0" err="1">
                <a:solidFill>
                  <a:schemeClr val="tx2"/>
                </a:solidFill>
              </a:rPr>
              <a:t>tellus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vel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elit</a:t>
            </a:r>
            <a:r>
              <a:rPr lang="en-US" altLang="ko-KR" sz="2400" b="1" dirty="0">
                <a:solidFill>
                  <a:schemeClr val="tx2"/>
                </a:solidFill>
              </a:rPr>
              <a:t> </a:t>
            </a:r>
            <a:r>
              <a:rPr lang="en-US" altLang="ko-KR" sz="2400" b="1" dirty="0" err="1">
                <a:solidFill>
                  <a:schemeClr val="tx2"/>
                </a:solidFill>
              </a:rPr>
              <a:t>mauris</a:t>
            </a:r>
            <a:endParaRPr lang="ko-KR" altLang="ko-KR" sz="24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24329" y="359078"/>
            <a:ext cx="1368152" cy="246221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>
                <a:solidFill>
                  <a:schemeClr val="tx2"/>
                </a:solidFill>
                <a:latin typeface="+mj-ea"/>
                <a:ea typeface="+mj-ea"/>
              </a:rPr>
              <a:t>Presentation Title</a:t>
            </a:r>
            <a:endParaRPr lang="ko-KR" altLang="en-US" sz="10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2179" y="359078"/>
            <a:ext cx="2277613" cy="276999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2"/>
                </a:solidFill>
                <a:latin typeface="+mj-ea"/>
                <a:ea typeface="+mj-ea"/>
              </a:rPr>
              <a:t>1. Chapter 1 </a:t>
            </a:r>
            <a:r>
              <a:rPr lang="en-US" altLang="ko-KR" sz="1200" b="1" dirty="0" err="1" smtClean="0">
                <a:solidFill>
                  <a:schemeClr val="tx2"/>
                </a:solidFill>
                <a:latin typeface="+mj-ea"/>
                <a:ea typeface="+mj-ea"/>
              </a:rPr>
              <a:t>Tilte</a:t>
            </a:r>
            <a:endParaRPr lang="ko-KR" altLang="en-US" sz="12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9640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164</Words>
  <Application>Microsoft Office PowerPoint</Application>
  <PresentationFormat>화면 슬라이드 쇼(4:3)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SHIM</dc:creator>
  <cp:lastModifiedBy>SHIM</cp:lastModifiedBy>
  <cp:revision>38</cp:revision>
  <dcterms:created xsi:type="dcterms:W3CDTF">2014-12-02T10:59:05Z</dcterms:created>
  <dcterms:modified xsi:type="dcterms:W3CDTF">2014-12-03T01:45:05Z</dcterms:modified>
</cp:coreProperties>
</file>