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84" r:id="rId4"/>
    <p:sldId id="286" r:id="rId5"/>
    <p:sldId id="287" r:id="rId6"/>
    <p:sldId id="288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8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62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646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59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34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22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59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83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37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3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43431"/>
            <a:ext cx="1224137" cy="348776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43"/>
            <a:ext cx="1834389" cy="349263"/>
          </a:xfrm>
          <a:prstGeom prst="rect">
            <a:avLst/>
          </a:prstGeom>
          <a:ln w="3175">
            <a:noFill/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44"/>
            <a:ext cx="1284676" cy="349262"/>
          </a:xfrm>
          <a:prstGeom prst="rect">
            <a:avLst/>
          </a:prstGeom>
          <a:ln w="3175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203848" y="2276872"/>
            <a:ext cx="4058633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3645024"/>
            <a:ext cx="1656184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Name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43431"/>
            <a:ext cx="1224137" cy="348776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43"/>
            <a:ext cx="1834389" cy="349263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2944"/>
            <a:ext cx="1284676" cy="349262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03848" y="2276872"/>
            <a:ext cx="4058633" cy="646331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3645024"/>
            <a:ext cx="1656184" cy="338554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Name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853"/>
            <a:ext cx="909461" cy="259120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93490"/>
            <a:ext cx="1362849" cy="259483"/>
          </a:xfrm>
          <a:prstGeom prst="rect">
            <a:avLst/>
          </a:prstGeom>
          <a:ln w="3175">
            <a:noFill/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18" y="6193490"/>
            <a:ext cx="954446" cy="259483"/>
          </a:xfrm>
          <a:prstGeom prst="rect">
            <a:avLst/>
          </a:prstGeom>
          <a:ln w="317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22178" y="1412776"/>
            <a:ext cx="1845565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ko-KR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1. Chapter 1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2. Chapter 2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3. Chapter 3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4. Chapter 4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853"/>
            <a:ext cx="909461" cy="259120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93490"/>
            <a:ext cx="1362849" cy="259483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18" y="6193490"/>
            <a:ext cx="954446" cy="259483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2178" y="1412776"/>
            <a:ext cx="1845565" cy="369332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ko-KR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1. Chapter 1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2. Chapter 2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3. Chapter 3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4. Chapter 4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4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853"/>
            <a:ext cx="909461" cy="259120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93490"/>
            <a:ext cx="1362849" cy="259483"/>
          </a:xfrm>
          <a:prstGeom prst="rect">
            <a:avLst/>
          </a:prstGeom>
          <a:ln w="3175">
            <a:noFill/>
          </a:ln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18" y="6193490"/>
            <a:ext cx="954446" cy="259483"/>
          </a:xfrm>
          <a:prstGeom prst="rect">
            <a:avLst/>
          </a:prstGeom>
          <a:ln w="317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710713" y="1412776"/>
            <a:ext cx="4397791" cy="267765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bg1"/>
                </a:solidFill>
              </a:rPr>
              <a:t>si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amet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a magna </a:t>
            </a:r>
            <a:r>
              <a:rPr lang="en-US" altLang="ko-KR" sz="2400" b="1" dirty="0" err="1">
                <a:solidFill>
                  <a:schemeClr val="bg1"/>
                </a:solidFill>
              </a:rPr>
              <a:t>praesent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rhoncus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nostra,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penatibus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eget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curabitur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duis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xplicabo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ante </a:t>
            </a:r>
            <a:r>
              <a:rPr lang="en-US" altLang="ko-KR" sz="2400" b="1" dirty="0">
                <a:solidFill>
                  <a:schemeClr val="bg1"/>
                </a:solidFill>
              </a:rPr>
              <a:t>le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est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vel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pede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nec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wisi</a:t>
            </a:r>
            <a:r>
              <a:rPr lang="en-US" altLang="ko-KR" sz="2400" b="1" dirty="0">
                <a:solidFill>
                  <a:schemeClr val="bg1"/>
                </a:solidFill>
              </a:rPr>
              <a:t>. A </a:t>
            </a:r>
            <a:r>
              <a:rPr lang="en-US" altLang="ko-KR" sz="2400" b="1" dirty="0" err="1">
                <a:solidFill>
                  <a:schemeClr val="bg1"/>
                </a:solidFill>
              </a:rPr>
              <a:t>risus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vitae</a:t>
            </a:r>
            <a:endParaRPr lang="ko-KR" altLang="ko-KR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9" y="359078"/>
            <a:ext cx="1368152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1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179" y="359078"/>
            <a:ext cx="227761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bg1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532640"/>
            <a:ext cx="3902939" cy="39857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68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9" y="6193853"/>
            <a:ext cx="909461" cy="259120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93490"/>
            <a:ext cx="1362849" cy="259483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18" y="6193490"/>
            <a:ext cx="954446" cy="259483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710713" y="1412776"/>
            <a:ext cx="4397791" cy="2677656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bg1"/>
                </a:solidFill>
              </a:rPr>
              <a:t>si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amet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a magna </a:t>
            </a:r>
            <a:r>
              <a:rPr lang="en-US" altLang="ko-KR" sz="2400" b="1" dirty="0" err="1">
                <a:solidFill>
                  <a:schemeClr val="bg1"/>
                </a:solidFill>
              </a:rPr>
              <a:t>praesent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rhoncus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nostra,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penatibus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eget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curabitur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duis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xplicabo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ante </a:t>
            </a:r>
            <a:r>
              <a:rPr lang="en-US" altLang="ko-KR" sz="2400" b="1" dirty="0">
                <a:solidFill>
                  <a:schemeClr val="bg1"/>
                </a:solidFill>
              </a:rPr>
              <a:t>le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est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vel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pede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nec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wisi</a:t>
            </a:r>
            <a:r>
              <a:rPr lang="en-US" altLang="ko-KR" sz="2400" b="1" dirty="0">
                <a:solidFill>
                  <a:schemeClr val="bg1"/>
                </a:solidFill>
              </a:rPr>
              <a:t>. A </a:t>
            </a:r>
            <a:r>
              <a:rPr lang="en-US" altLang="ko-KR" sz="2400" b="1" dirty="0" err="1">
                <a:solidFill>
                  <a:schemeClr val="bg1"/>
                </a:solidFill>
              </a:rPr>
              <a:t>risus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vitae</a:t>
            </a:r>
            <a:endParaRPr lang="ko-KR" altLang="ko-KR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9" y="359078"/>
            <a:ext cx="1368152" cy="246221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1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179" y="359078"/>
            <a:ext cx="2277613" cy="276999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bg1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532640"/>
            <a:ext cx="3902939" cy="398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142</Words>
  <Application>Microsoft Office PowerPoint</Application>
  <PresentationFormat>화면 슬라이드 쇼(4:3)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SHIM</dc:creator>
  <cp:lastModifiedBy>SHIM</cp:lastModifiedBy>
  <cp:revision>38</cp:revision>
  <dcterms:created xsi:type="dcterms:W3CDTF">2014-12-02T10:59:05Z</dcterms:created>
  <dcterms:modified xsi:type="dcterms:W3CDTF">2014-12-03T01:45:48Z</dcterms:modified>
</cp:coreProperties>
</file>